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50" r:id="rId1"/>
    <p:sldMasterId id="2147484659" r:id="rId2"/>
  </p:sldMasterIdLst>
  <p:notesMasterIdLst>
    <p:notesMasterId r:id="rId15"/>
  </p:notesMasterIdLst>
  <p:sldIdLst>
    <p:sldId id="399" r:id="rId3"/>
    <p:sldId id="411" r:id="rId4"/>
    <p:sldId id="421" r:id="rId5"/>
    <p:sldId id="428" r:id="rId6"/>
    <p:sldId id="274" r:id="rId7"/>
    <p:sldId id="438" r:id="rId8"/>
    <p:sldId id="413" r:id="rId9"/>
    <p:sldId id="439" r:id="rId10"/>
    <p:sldId id="424" r:id="rId11"/>
    <p:sldId id="423" r:id="rId12"/>
    <p:sldId id="385" r:id="rId13"/>
    <p:sldId id="427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aramond" panose="02020404030301010803" pitchFamily="18" charset="0"/>
      <p:regular r:id="rId22"/>
      <p:bold r:id="rId23"/>
      <p: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VNI-Ariston" panose="020B0604020202020204"/>
      <p:boldItalic r:id="rId27"/>
    </p:embeddedFont>
    <p:embeddedFont>
      <p:font typeface="VNI-Times" panose="020B0604020202020204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h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9900"/>
    <a:srgbClr val="FFFF00"/>
    <a:srgbClr val="006600"/>
    <a:srgbClr val="00863D"/>
    <a:srgbClr val="0066FF"/>
    <a:srgbClr val="FF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78849" autoAdjust="0"/>
  </p:normalViewPr>
  <p:slideViewPr>
    <p:cSldViewPr>
      <p:cViewPr varScale="1">
        <p:scale>
          <a:sx n="78" d="100"/>
          <a:sy n="78" d="100"/>
        </p:scale>
        <p:origin x="16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8T16:05:22.880" idx="2">
    <p:pos x="7328" y="33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C1CF5-499A-4370-9010-E44F6127C7E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1E9A0-2C11-43FF-A38F-AF6E264D4EC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rgbClr val="FFFF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2800" b="1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800" b="1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7E833B-913C-47BD-9716-0E52DA598339}" type="par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97D070-A5F3-41AB-BA5D-278BB9BF872F}" type="sibTrans" cxnId="{D00C010D-8656-49CD-B56F-6E6AA40091BB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33D1F-93D9-4AFA-8818-0EF09ED0867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Luyện viết chữ hoa.</a:t>
          </a:r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139F66C-9784-48F3-B064-5236C4F4C55D}" type="parTrans" cxnId="{19748D5F-26C9-488A-B394-F127DB80B24E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9B5EC-CF49-41E7-8B30-39DD7ADEC432}" type="sibTrans" cxnId="{19748D5F-26C9-488A-B394-F127DB80B24E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00A8DF-85D0-4318-92CA-B56C82E5B647}">
      <dgm:prSet phldrT="[Text]" custT="1"/>
      <dgm:spPr>
        <a:solidFill>
          <a:srgbClr val="92D050"/>
        </a:solidFill>
      </dgm:spPr>
      <dgm:t>
        <a:bodyPr/>
        <a:lstStyle/>
        <a:p>
          <a:pPr algn="l"/>
          <a:r>
            <a:rPr lang="en-US" sz="36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Luyện viết từ ứng dụng. 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FE0AF-1440-4177-A336-D9F0C29B1C23}" type="parTrans" cxnId="{BC9219DA-429A-462F-8F4B-843C46DF8FA8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501DAB-FD70-44BE-A0D0-873A6645FA7D}" type="sibTrans" cxnId="{BC9219DA-429A-462F-8F4B-843C46DF8FA8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0ACE3-B4E5-4BEF-A26A-737CB8DBED3B}">
      <dgm:prSet phldrT="[Text]" custT="1"/>
      <dgm:spPr>
        <a:solidFill>
          <a:srgbClr val="D759CD"/>
        </a:solidFill>
      </dgm:spPr>
      <dgm:t>
        <a:bodyPr/>
        <a:lstStyle/>
        <a:p>
          <a:pPr algn="l"/>
          <a:r>
            <a:rPr lang="vi-VN" sz="3600">
              <a:latin typeface="Times New Roman" panose="02020603050405020304" pitchFamily="18" charset="0"/>
              <a:cs typeface="Times New Roman" panose="02020603050405020304" pitchFamily="18" charset="0"/>
            </a:rPr>
            <a:t>  Luyện viết câu ứng dụng.</a:t>
          </a:r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0A9F88-1B45-4EE0-BC46-4611DB942500}" type="parTrans" cxnId="{9ECE89AE-CEFA-4C5C-8238-1B2B625272A2}">
      <dgm:prSet custT="1"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05BF33-A685-4A82-8ACB-C25D177EDB08}" type="sibTrans" cxnId="{9ECE89AE-CEFA-4C5C-8238-1B2B625272A2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6344C-83F2-4009-BC51-4319892C2A99}" type="pres">
      <dgm:prSet presAssocID="{60BC1CF5-499A-4370-9010-E44F6127C7E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436B5F5-D4CF-4F73-B11A-BA6E362BFA13}" type="pres">
      <dgm:prSet presAssocID="{0291E9A0-2C11-43FF-A38F-AF6E264D4EC9}" presName="root1" presStyleCnt="0"/>
      <dgm:spPr/>
    </dgm:pt>
    <dgm:pt modelId="{876F610C-ACD6-4A0F-B3CB-E6652279C46A}" type="pres">
      <dgm:prSet presAssocID="{0291E9A0-2C11-43FF-A38F-AF6E264D4EC9}" presName="LevelOneTextNode" presStyleLbl="node0" presStyleIdx="0" presStyleCnt="1" custScaleX="117430" custLinFactNeighborX="-6862" custLinFactNeighborY="-17038">
        <dgm:presLayoutVars>
          <dgm:chPref val="3"/>
        </dgm:presLayoutVars>
      </dgm:prSet>
      <dgm:spPr/>
    </dgm:pt>
    <dgm:pt modelId="{E7B50D58-79CF-4BBF-9B46-D8D74E37B9CC}" type="pres">
      <dgm:prSet presAssocID="{0291E9A0-2C11-43FF-A38F-AF6E264D4EC9}" presName="level2hierChild" presStyleCnt="0"/>
      <dgm:spPr/>
    </dgm:pt>
    <dgm:pt modelId="{6EA5D249-E955-4F71-BD03-9398DA2848DB}" type="pres">
      <dgm:prSet presAssocID="{9139F66C-9784-48F3-B064-5236C4F4C55D}" presName="conn2-1" presStyleLbl="parChTrans1D2" presStyleIdx="0" presStyleCnt="3"/>
      <dgm:spPr/>
    </dgm:pt>
    <dgm:pt modelId="{E81F4610-F8DA-475F-9B80-C1B9715511E9}" type="pres">
      <dgm:prSet presAssocID="{9139F66C-9784-48F3-B064-5236C4F4C55D}" presName="connTx" presStyleLbl="parChTrans1D2" presStyleIdx="0" presStyleCnt="3"/>
      <dgm:spPr/>
    </dgm:pt>
    <dgm:pt modelId="{52E6F59F-8598-41E8-9F7E-3629F27E8CC2}" type="pres">
      <dgm:prSet presAssocID="{30E33D1F-93D9-4AFA-8818-0EF09ED08670}" presName="root2" presStyleCnt="0"/>
      <dgm:spPr/>
    </dgm:pt>
    <dgm:pt modelId="{669C45F2-01CC-4A95-BFC0-4420A6D6F3E3}" type="pres">
      <dgm:prSet presAssocID="{30E33D1F-93D9-4AFA-8818-0EF09ED08670}" presName="LevelTwoTextNode" presStyleLbl="node2" presStyleIdx="0" presStyleCnt="3" custScaleX="239905" custScaleY="70867" custLinFactNeighborX="75698" custLinFactNeighborY="-805">
        <dgm:presLayoutVars>
          <dgm:chPref val="3"/>
        </dgm:presLayoutVars>
      </dgm:prSet>
      <dgm:spPr/>
    </dgm:pt>
    <dgm:pt modelId="{76D47A8F-ECFD-4206-810B-CD814B5EB5C0}" type="pres">
      <dgm:prSet presAssocID="{30E33D1F-93D9-4AFA-8818-0EF09ED08670}" presName="level3hierChild" presStyleCnt="0"/>
      <dgm:spPr/>
    </dgm:pt>
    <dgm:pt modelId="{6AA4E9E1-4BCF-4807-A0E8-B42C73077393}" type="pres">
      <dgm:prSet presAssocID="{0B2FE0AF-1440-4177-A336-D9F0C29B1C23}" presName="conn2-1" presStyleLbl="parChTrans1D2" presStyleIdx="1" presStyleCnt="3"/>
      <dgm:spPr/>
    </dgm:pt>
    <dgm:pt modelId="{A7A99710-6FF9-400B-887A-C1FD29E774B7}" type="pres">
      <dgm:prSet presAssocID="{0B2FE0AF-1440-4177-A336-D9F0C29B1C23}" presName="connTx" presStyleLbl="parChTrans1D2" presStyleIdx="1" presStyleCnt="3"/>
      <dgm:spPr/>
    </dgm:pt>
    <dgm:pt modelId="{E66058BC-6313-4E83-B4A8-F2B971571F1C}" type="pres">
      <dgm:prSet presAssocID="{AE00A8DF-85D0-4318-92CA-B56C82E5B647}" presName="root2" presStyleCnt="0"/>
      <dgm:spPr/>
    </dgm:pt>
    <dgm:pt modelId="{F333B804-6E0D-4A26-9E64-CF3F5309B04B}" type="pres">
      <dgm:prSet presAssocID="{AE00A8DF-85D0-4318-92CA-B56C82E5B647}" presName="LevelTwoTextNode" presStyleLbl="node2" presStyleIdx="1" presStyleCnt="3" custScaleX="236443" custScaleY="69783" custLinFactNeighborX="77712" custLinFactNeighborY="5154">
        <dgm:presLayoutVars>
          <dgm:chPref val="3"/>
        </dgm:presLayoutVars>
      </dgm:prSet>
      <dgm:spPr/>
    </dgm:pt>
    <dgm:pt modelId="{3FA7C73A-6D12-4D6E-BD68-D8739DBC47EE}" type="pres">
      <dgm:prSet presAssocID="{AE00A8DF-85D0-4318-92CA-B56C82E5B647}" presName="level3hierChild" presStyleCnt="0"/>
      <dgm:spPr/>
    </dgm:pt>
    <dgm:pt modelId="{B788DD8E-7E87-4FAE-AECE-22D25B26CFB4}" type="pres">
      <dgm:prSet presAssocID="{620A9F88-1B45-4EE0-BC46-4611DB942500}" presName="conn2-1" presStyleLbl="parChTrans1D2" presStyleIdx="2" presStyleCnt="3"/>
      <dgm:spPr/>
    </dgm:pt>
    <dgm:pt modelId="{96C08530-3C75-4602-AB23-B24BE7D803B8}" type="pres">
      <dgm:prSet presAssocID="{620A9F88-1B45-4EE0-BC46-4611DB942500}" presName="connTx" presStyleLbl="parChTrans1D2" presStyleIdx="2" presStyleCnt="3"/>
      <dgm:spPr/>
    </dgm:pt>
    <dgm:pt modelId="{DE728D8D-C5BA-4292-B02A-8AB27F3EF5DC}" type="pres">
      <dgm:prSet presAssocID="{E420ACE3-B4E5-4BEF-A26A-737CB8DBED3B}" presName="root2" presStyleCnt="0"/>
      <dgm:spPr/>
    </dgm:pt>
    <dgm:pt modelId="{5C38E64A-DD89-4E4B-9312-B299C856D4DB}" type="pres">
      <dgm:prSet presAssocID="{E420ACE3-B4E5-4BEF-A26A-737CB8DBED3B}" presName="LevelTwoTextNode" presStyleLbl="node2" presStyleIdx="2" presStyleCnt="3" custScaleX="239039" custScaleY="64658" custLinFactNeighborX="2903" custLinFactNeighborY="6387">
        <dgm:presLayoutVars>
          <dgm:chPref val="3"/>
        </dgm:presLayoutVars>
      </dgm:prSet>
      <dgm:spPr/>
    </dgm:pt>
    <dgm:pt modelId="{1B4AEDE9-CB20-4FB1-A182-3E8DD421AD04}" type="pres">
      <dgm:prSet presAssocID="{E420ACE3-B4E5-4BEF-A26A-737CB8DBED3B}" presName="level3hierChild" presStyleCnt="0"/>
      <dgm:spPr/>
    </dgm:pt>
  </dgm:ptLst>
  <dgm:cxnLst>
    <dgm:cxn modelId="{D18A3603-821E-4E4F-AB24-EA248D955674}" type="presOf" srcId="{9139F66C-9784-48F3-B064-5236C4F4C55D}" destId="{E81F4610-F8DA-475F-9B80-C1B9715511E9}" srcOrd="1" destOrd="0" presId="urn:microsoft.com/office/officeart/2005/8/layout/hierarchy2"/>
    <dgm:cxn modelId="{D00C010D-8656-49CD-B56F-6E6AA40091BB}" srcId="{60BC1CF5-499A-4370-9010-E44F6127C7E1}" destId="{0291E9A0-2C11-43FF-A38F-AF6E264D4EC9}" srcOrd="0" destOrd="0" parTransId="{DC7E833B-913C-47BD-9716-0E52DA598339}" sibTransId="{3597D070-A5F3-41AB-BA5D-278BB9BF872F}"/>
    <dgm:cxn modelId="{E6ED080F-8D71-4FFD-88A5-B9DEFBF8AC5E}" type="presOf" srcId="{9139F66C-9784-48F3-B064-5236C4F4C55D}" destId="{6EA5D249-E955-4F71-BD03-9398DA2848DB}" srcOrd="0" destOrd="0" presId="urn:microsoft.com/office/officeart/2005/8/layout/hierarchy2"/>
    <dgm:cxn modelId="{0674A31B-C6E5-45B5-9984-5982C83645DE}" type="presOf" srcId="{0B2FE0AF-1440-4177-A336-D9F0C29B1C23}" destId="{6AA4E9E1-4BCF-4807-A0E8-B42C73077393}" srcOrd="0" destOrd="0" presId="urn:microsoft.com/office/officeart/2005/8/layout/hierarchy2"/>
    <dgm:cxn modelId="{971AE32D-2494-4478-972E-1AC3F06DD67E}" type="presOf" srcId="{AE00A8DF-85D0-4318-92CA-B56C82E5B647}" destId="{F333B804-6E0D-4A26-9E64-CF3F5309B04B}" srcOrd="0" destOrd="0" presId="urn:microsoft.com/office/officeart/2005/8/layout/hierarchy2"/>
    <dgm:cxn modelId="{19748D5F-26C9-488A-B394-F127DB80B24E}" srcId="{0291E9A0-2C11-43FF-A38F-AF6E264D4EC9}" destId="{30E33D1F-93D9-4AFA-8818-0EF09ED08670}" srcOrd="0" destOrd="0" parTransId="{9139F66C-9784-48F3-B064-5236C4F4C55D}" sibTransId="{8EB9B5EC-CF49-41E7-8B30-39DD7ADEC432}"/>
    <dgm:cxn modelId="{3D1C9641-58AC-4338-8AC8-4303B9BB0395}" type="presOf" srcId="{0291E9A0-2C11-43FF-A38F-AF6E264D4EC9}" destId="{876F610C-ACD6-4A0F-B3CB-E6652279C46A}" srcOrd="0" destOrd="0" presId="urn:microsoft.com/office/officeart/2005/8/layout/hierarchy2"/>
    <dgm:cxn modelId="{6DFB8558-13DD-496B-9788-B46631F61136}" type="presOf" srcId="{620A9F88-1B45-4EE0-BC46-4611DB942500}" destId="{B788DD8E-7E87-4FAE-AECE-22D25B26CFB4}" srcOrd="0" destOrd="0" presId="urn:microsoft.com/office/officeart/2005/8/layout/hierarchy2"/>
    <dgm:cxn modelId="{C993EE84-2C60-41AF-80F3-72E33450CE5C}" type="presOf" srcId="{0B2FE0AF-1440-4177-A336-D9F0C29B1C23}" destId="{A7A99710-6FF9-400B-887A-C1FD29E774B7}" srcOrd="1" destOrd="0" presId="urn:microsoft.com/office/officeart/2005/8/layout/hierarchy2"/>
    <dgm:cxn modelId="{50ECFA87-2DD1-410F-9394-70C2ECFCC709}" type="presOf" srcId="{30E33D1F-93D9-4AFA-8818-0EF09ED08670}" destId="{669C45F2-01CC-4A95-BFC0-4420A6D6F3E3}" srcOrd="0" destOrd="0" presId="urn:microsoft.com/office/officeart/2005/8/layout/hierarchy2"/>
    <dgm:cxn modelId="{3740EB97-E9E3-4946-A17C-C21ABC543F7E}" type="presOf" srcId="{60BC1CF5-499A-4370-9010-E44F6127C7E1}" destId="{AB96344C-83F2-4009-BC51-4319892C2A99}" srcOrd="0" destOrd="0" presId="urn:microsoft.com/office/officeart/2005/8/layout/hierarchy2"/>
    <dgm:cxn modelId="{9ECE89AE-CEFA-4C5C-8238-1B2B625272A2}" srcId="{0291E9A0-2C11-43FF-A38F-AF6E264D4EC9}" destId="{E420ACE3-B4E5-4BEF-A26A-737CB8DBED3B}" srcOrd="2" destOrd="0" parTransId="{620A9F88-1B45-4EE0-BC46-4611DB942500}" sibTransId="{F005BF33-A685-4A82-8ACB-C25D177EDB08}"/>
    <dgm:cxn modelId="{545C53D1-8D34-4AC2-91AA-50AD37696F22}" type="presOf" srcId="{E420ACE3-B4E5-4BEF-A26A-737CB8DBED3B}" destId="{5C38E64A-DD89-4E4B-9312-B299C856D4DB}" srcOrd="0" destOrd="0" presId="urn:microsoft.com/office/officeart/2005/8/layout/hierarchy2"/>
    <dgm:cxn modelId="{BC9219DA-429A-462F-8F4B-843C46DF8FA8}" srcId="{0291E9A0-2C11-43FF-A38F-AF6E264D4EC9}" destId="{AE00A8DF-85D0-4318-92CA-B56C82E5B647}" srcOrd="1" destOrd="0" parTransId="{0B2FE0AF-1440-4177-A336-D9F0C29B1C23}" sibTransId="{5E501DAB-FD70-44BE-A0D0-873A6645FA7D}"/>
    <dgm:cxn modelId="{731E0CE3-DFA8-4CD8-B188-3C85981508C9}" type="presOf" srcId="{620A9F88-1B45-4EE0-BC46-4611DB942500}" destId="{96C08530-3C75-4602-AB23-B24BE7D803B8}" srcOrd="1" destOrd="0" presId="urn:microsoft.com/office/officeart/2005/8/layout/hierarchy2"/>
    <dgm:cxn modelId="{6326C163-1A36-4DE3-AF8C-A2A7284E3C70}" type="presParOf" srcId="{AB96344C-83F2-4009-BC51-4319892C2A99}" destId="{5436B5F5-D4CF-4F73-B11A-BA6E362BFA13}" srcOrd="0" destOrd="0" presId="urn:microsoft.com/office/officeart/2005/8/layout/hierarchy2"/>
    <dgm:cxn modelId="{8FAD8313-CFED-45D5-ABAB-77F0D5BFA17D}" type="presParOf" srcId="{5436B5F5-D4CF-4F73-B11A-BA6E362BFA13}" destId="{876F610C-ACD6-4A0F-B3CB-E6652279C46A}" srcOrd="0" destOrd="0" presId="urn:microsoft.com/office/officeart/2005/8/layout/hierarchy2"/>
    <dgm:cxn modelId="{4EEF6DD0-47EB-4E07-BB89-F1C4CD791200}" type="presParOf" srcId="{5436B5F5-D4CF-4F73-B11A-BA6E362BFA13}" destId="{E7B50D58-79CF-4BBF-9B46-D8D74E37B9CC}" srcOrd="1" destOrd="0" presId="urn:microsoft.com/office/officeart/2005/8/layout/hierarchy2"/>
    <dgm:cxn modelId="{4F3F2B7D-E9C4-4EAB-99B1-C4795FD8D262}" type="presParOf" srcId="{E7B50D58-79CF-4BBF-9B46-D8D74E37B9CC}" destId="{6EA5D249-E955-4F71-BD03-9398DA2848DB}" srcOrd="0" destOrd="0" presId="urn:microsoft.com/office/officeart/2005/8/layout/hierarchy2"/>
    <dgm:cxn modelId="{02EA2157-919F-4471-9402-8BD7456C08BE}" type="presParOf" srcId="{6EA5D249-E955-4F71-BD03-9398DA2848DB}" destId="{E81F4610-F8DA-475F-9B80-C1B9715511E9}" srcOrd="0" destOrd="0" presId="urn:microsoft.com/office/officeart/2005/8/layout/hierarchy2"/>
    <dgm:cxn modelId="{C6A2F762-A1B1-4371-B70C-8E35A404E3E1}" type="presParOf" srcId="{E7B50D58-79CF-4BBF-9B46-D8D74E37B9CC}" destId="{52E6F59F-8598-41E8-9F7E-3629F27E8CC2}" srcOrd="1" destOrd="0" presId="urn:microsoft.com/office/officeart/2005/8/layout/hierarchy2"/>
    <dgm:cxn modelId="{0C79DF76-01B5-4935-9B18-2B08AF72BE4A}" type="presParOf" srcId="{52E6F59F-8598-41E8-9F7E-3629F27E8CC2}" destId="{669C45F2-01CC-4A95-BFC0-4420A6D6F3E3}" srcOrd="0" destOrd="0" presId="urn:microsoft.com/office/officeart/2005/8/layout/hierarchy2"/>
    <dgm:cxn modelId="{420E4FE6-D1A6-40EE-B6FF-BD8815F5A21A}" type="presParOf" srcId="{52E6F59F-8598-41E8-9F7E-3629F27E8CC2}" destId="{76D47A8F-ECFD-4206-810B-CD814B5EB5C0}" srcOrd="1" destOrd="0" presId="urn:microsoft.com/office/officeart/2005/8/layout/hierarchy2"/>
    <dgm:cxn modelId="{822B8F69-D778-4373-888D-A7E94E0B5698}" type="presParOf" srcId="{E7B50D58-79CF-4BBF-9B46-D8D74E37B9CC}" destId="{6AA4E9E1-4BCF-4807-A0E8-B42C73077393}" srcOrd="2" destOrd="0" presId="urn:microsoft.com/office/officeart/2005/8/layout/hierarchy2"/>
    <dgm:cxn modelId="{CA554DD8-1E06-4A06-BD1F-A5E3AA936CE0}" type="presParOf" srcId="{6AA4E9E1-4BCF-4807-A0E8-B42C73077393}" destId="{A7A99710-6FF9-400B-887A-C1FD29E774B7}" srcOrd="0" destOrd="0" presId="urn:microsoft.com/office/officeart/2005/8/layout/hierarchy2"/>
    <dgm:cxn modelId="{FED08746-C282-4227-BA56-F4A4DE879717}" type="presParOf" srcId="{E7B50D58-79CF-4BBF-9B46-D8D74E37B9CC}" destId="{E66058BC-6313-4E83-B4A8-F2B971571F1C}" srcOrd="3" destOrd="0" presId="urn:microsoft.com/office/officeart/2005/8/layout/hierarchy2"/>
    <dgm:cxn modelId="{2AEDC099-0857-43FF-B4A7-30C115C1C40D}" type="presParOf" srcId="{E66058BC-6313-4E83-B4A8-F2B971571F1C}" destId="{F333B804-6E0D-4A26-9E64-CF3F5309B04B}" srcOrd="0" destOrd="0" presId="urn:microsoft.com/office/officeart/2005/8/layout/hierarchy2"/>
    <dgm:cxn modelId="{D86CC8D5-2C6D-41E4-9AF0-AEC6A456FE3D}" type="presParOf" srcId="{E66058BC-6313-4E83-B4A8-F2B971571F1C}" destId="{3FA7C73A-6D12-4D6E-BD68-D8739DBC47EE}" srcOrd="1" destOrd="0" presId="urn:microsoft.com/office/officeart/2005/8/layout/hierarchy2"/>
    <dgm:cxn modelId="{B591DAC3-0AC5-45F2-95A2-14E7AA051FF4}" type="presParOf" srcId="{E7B50D58-79CF-4BBF-9B46-D8D74E37B9CC}" destId="{B788DD8E-7E87-4FAE-AECE-22D25B26CFB4}" srcOrd="4" destOrd="0" presId="urn:microsoft.com/office/officeart/2005/8/layout/hierarchy2"/>
    <dgm:cxn modelId="{B6A32605-9362-49FA-8CBD-74AB14CFBB12}" type="presParOf" srcId="{B788DD8E-7E87-4FAE-AECE-22D25B26CFB4}" destId="{96C08530-3C75-4602-AB23-B24BE7D803B8}" srcOrd="0" destOrd="0" presId="urn:microsoft.com/office/officeart/2005/8/layout/hierarchy2"/>
    <dgm:cxn modelId="{FAC8BD77-191A-4525-8694-EFE62990DC81}" type="presParOf" srcId="{E7B50D58-79CF-4BBF-9B46-D8D74E37B9CC}" destId="{DE728D8D-C5BA-4292-B02A-8AB27F3EF5DC}" srcOrd="5" destOrd="0" presId="urn:microsoft.com/office/officeart/2005/8/layout/hierarchy2"/>
    <dgm:cxn modelId="{5C492BC1-75A5-4FA9-93B4-E357AF666C46}" type="presParOf" srcId="{DE728D8D-C5BA-4292-B02A-8AB27F3EF5DC}" destId="{5C38E64A-DD89-4E4B-9312-B299C856D4DB}" srcOrd="0" destOrd="0" presId="urn:microsoft.com/office/officeart/2005/8/layout/hierarchy2"/>
    <dgm:cxn modelId="{4A6C65A4-7E00-40A1-A31F-03B2148C50EB}" type="presParOf" srcId="{DE728D8D-C5BA-4292-B02A-8AB27F3EF5DC}" destId="{1B4AEDE9-CB20-4FB1-A182-3E8DD421AD0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F610C-ACD6-4A0F-B3CB-E6652279C46A}">
      <dsp:nvSpPr>
        <dsp:cNvPr id="0" name=""/>
        <dsp:cNvSpPr/>
      </dsp:nvSpPr>
      <dsp:spPr>
        <a:xfrm>
          <a:off x="0" y="1179666"/>
          <a:ext cx="2935559" cy="1249918"/>
        </a:xfrm>
        <a:prstGeom prst="roundRect">
          <a:avLst>
            <a:gd name="adj" fmla="val 10000"/>
          </a:avLst>
        </a:prstGeom>
        <a:solidFill>
          <a:srgbClr val="FFFF00"/>
        </a:solidFill>
        <a:ln w="15875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2800" b="1" kern="120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vi-VN" sz="2800" b="1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800" b="1" kern="120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09" y="1216275"/>
        <a:ext cx="2862341" cy="1176700"/>
      </dsp:txXfrm>
    </dsp:sp>
    <dsp:sp modelId="{6EA5D249-E955-4F71-BD03-9398DA2848DB}">
      <dsp:nvSpPr>
        <dsp:cNvPr id="0" name=""/>
        <dsp:cNvSpPr/>
      </dsp:nvSpPr>
      <dsp:spPr>
        <a:xfrm rot="19265749">
          <a:off x="2789910" y="1364353"/>
          <a:ext cx="1313318" cy="55756"/>
        </a:xfrm>
        <a:custGeom>
          <a:avLst/>
          <a:gdLst/>
          <a:ahLst/>
          <a:cxnLst/>
          <a:rect l="0" t="0" r="0" b="0"/>
          <a:pathLst>
            <a:path>
              <a:moveTo>
                <a:pt x="0" y="27878"/>
              </a:moveTo>
              <a:lnTo>
                <a:pt x="1313318" y="2787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3736" y="1359398"/>
        <a:ext cx="65665" cy="65665"/>
      </dsp:txXfrm>
    </dsp:sp>
    <dsp:sp modelId="{669C45F2-01CC-4A95-BFC0-4420A6D6F3E3}">
      <dsp:nvSpPr>
        <dsp:cNvPr id="0" name=""/>
        <dsp:cNvSpPr/>
      </dsp:nvSpPr>
      <dsp:spPr>
        <a:xfrm>
          <a:off x="3957580" y="536946"/>
          <a:ext cx="5997235" cy="88578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Luyện viết chữ hoa.</a:t>
          </a:r>
          <a:r>
            <a:rPr lang="en-US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983524" y="562890"/>
        <a:ext cx="5945347" cy="833892"/>
      </dsp:txXfrm>
    </dsp:sp>
    <dsp:sp modelId="{6AA4E9E1-4BCF-4807-A0E8-B42C73077393}">
      <dsp:nvSpPr>
        <dsp:cNvPr id="0" name=""/>
        <dsp:cNvSpPr/>
      </dsp:nvSpPr>
      <dsp:spPr>
        <a:xfrm rot="955155">
          <a:off x="2913454" y="1934841"/>
          <a:ext cx="1152775" cy="55756"/>
        </a:xfrm>
        <a:custGeom>
          <a:avLst/>
          <a:gdLst/>
          <a:ahLst/>
          <a:cxnLst/>
          <a:rect l="0" t="0" r="0" b="0"/>
          <a:pathLst>
            <a:path>
              <a:moveTo>
                <a:pt x="0" y="27878"/>
              </a:moveTo>
              <a:lnTo>
                <a:pt x="1152775" y="2787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1022" y="1933899"/>
        <a:ext cx="57638" cy="57638"/>
      </dsp:txXfrm>
    </dsp:sp>
    <dsp:sp modelId="{F333B804-6E0D-4A26-9E64-CF3F5309B04B}">
      <dsp:nvSpPr>
        <dsp:cNvPr id="0" name=""/>
        <dsp:cNvSpPr/>
      </dsp:nvSpPr>
      <dsp:spPr>
        <a:xfrm>
          <a:off x="4044124" y="1684696"/>
          <a:ext cx="5910691" cy="872230"/>
        </a:xfrm>
        <a:prstGeom prst="roundRect">
          <a:avLst>
            <a:gd name="adj" fmla="val 10000"/>
          </a:avLst>
        </a:prstGeom>
        <a:solidFill>
          <a:srgbClr val="92D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vi-VN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Luyện viết từ ứng dụng. </a:t>
          </a: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9671" y="1710243"/>
        <a:ext cx="5859597" cy="821136"/>
      </dsp:txXfrm>
    </dsp:sp>
    <dsp:sp modelId="{B788DD8E-7E87-4FAE-AECE-22D25B26CFB4}">
      <dsp:nvSpPr>
        <dsp:cNvPr id="0" name=""/>
        <dsp:cNvSpPr/>
      </dsp:nvSpPr>
      <dsp:spPr>
        <a:xfrm rot="3148962">
          <a:off x="2600523" y="2456391"/>
          <a:ext cx="1713740" cy="55756"/>
        </a:xfrm>
        <a:custGeom>
          <a:avLst/>
          <a:gdLst/>
          <a:ahLst/>
          <a:cxnLst/>
          <a:rect l="0" t="0" r="0" b="0"/>
          <a:pathLst>
            <a:path>
              <a:moveTo>
                <a:pt x="0" y="27878"/>
              </a:moveTo>
              <a:lnTo>
                <a:pt x="1713740" y="2787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4550" y="2441426"/>
        <a:ext cx="85687" cy="85687"/>
      </dsp:txXfrm>
    </dsp:sp>
    <dsp:sp modelId="{5C38E64A-DD89-4E4B-9312-B299C856D4DB}">
      <dsp:nvSpPr>
        <dsp:cNvPr id="0" name=""/>
        <dsp:cNvSpPr/>
      </dsp:nvSpPr>
      <dsp:spPr>
        <a:xfrm>
          <a:off x="3979228" y="2759826"/>
          <a:ext cx="5975587" cy="808172"/>
        </a:xfrm>
        <a:prstGeom prst="roundRect">
          <a:avLst>
            <a:gd name="adj" fmla="val 10000"/>
          </a:avLst>
        </a:prstGeom>
        <a:solidFill>
          <a:srgbClr val="D759CD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>
              <a:latin typeface="Times New Roman" panose="02020603050405020304" pitchFamily="18" charset="0"/>
              <a:cs typeface="Times New Roman" panose="02020603050405020304" pitchFamily="18" charset="0"/>
            </a:rPr>
            <a:t>  Luyện viết câu ứng dụng.</a:t>
          </a:r>
          <a:endParaRPr lang="en-US" sz="3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2899" y="2783497"/>
        <a:ext cx="5928245" cy="76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>
            <a:extLst>
              <a:ext uri="{FF2B5EF4-FFF2-40B4-BE49-F238E27FC236}">
                <a16:creationId xmlns:a16="http://schemas.microsoft.com/office/drawing/2014/main" id="{A0CB5214-F9A7-4714-91CF-ED7E6DCB1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6F2AB841-42B6-4C21-A79E-C68DC99C550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07D2382-4C62-4FF5-999B-54F980FAE41A}" type="datetimeFigureOut">
              <a:rPr lang="en-US"/>
              <a:pPr>
                <a:defRPr/>
              </a:pPr>
              <a:t>1/5/2022</a:t>
            </a:fld>
            <a:endParaRPr lang="en-US"/>
          </a:p>
        </p:txBody>
      </p:sp>
      <p:sp>
        <p:nvSpPr>
          <p:cNvPr id="4" name="Nơi giữ chỗ cho Hình ảnh của Bản chiếu 3">
            <a:extLst>
              <a:ext uri="{FF2B5EF4-FFF2-40B4-BE49-F238E27FC236}">
                <a16:creationId xmlns:a16="http://schemas.microsoft.com/office/drawing/2014/main" id="{00F52E5C-0E5D-4E03-AF81-62AD26C40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ơi giữ chỗ cho Ghi chú 4">
            <a:extLst>
              <a:ext uri="{FF2B5EF4-FFF2-40B4-BE49-F238E27FC236}">
                <a16:creationId xmlns:a16="http://schemas.microsoft.com/office/drawing/2014/main" id="{C49E7312-C6BB-4871-9E30-743FBE0E2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noProof="0"/>
              <a:t>Bấm &amp; sửa kiểu tiêu đề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  <a:endParaRPr lang="en-US" noProof="0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EFF2C4E6-1ED8-452B-AAA8-9683A5A9AB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AA310363-068E-434D-9986-D4821ED2E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CFAE6C-1357-4223-B4F6-DE7DF6AC4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049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BF13F5-D277-49B0-BA02-EFEB619C02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48C0958-0DF2-482A-93D0-078F7CD78C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8414E6BF-B14D-4A9B-9DFB-9C87CA85C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1009C6-3354-4CCB-805B-BFE783F23E9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80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5E69CC7-BC9D-48BE-8215-7E0947D6F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33F91E7E-55ED-4D07-BFFA-4FCAD7725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FF220374-DCA0-489D-B563-37C4F70C8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82858F-F2B6-454B-99E8-0E83BFEECC1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4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1DBEF4C-BBE7-4AF8-9F96-FE7DED3ED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4410283-A605-4D78-9F60-6148343E35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3141CB9-ADAF-4EBD-A9E5-FF7769C5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D8CF0-9B6B-47C5-8F3D-085395E9F06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519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1DBEF4C-BBE7-4AF8-9F96-FE7DED3ED8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4410283-A605-4D78-9F60-6148343E35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3141CB9-ADAF-4EBD-A9E5-FF7769C5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D8CF0-9B6B-47C5-8F3D-085395E9F0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FA5239B-9DAB-468B-AE3E-ECEF29C09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BB70646-29C4-4258-806E-BA1FC4865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73C4D33-19ED-4C28-AF74-0C8F059F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6E2AFE-5C0E-46D0-97E3-5C2799BB49F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06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FA5239B-9DAB-468B-AE3E-ECEF29C093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FBB70646-29C4-4258-806E-BA1FC4865B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773C4D33-19ED-4C28-AF74-0C8F059F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E2AFE-5C0E-46D0-97E3-5C2799BB49F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5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BB11A949-4B5E-4C46-A31D-34A892C5F5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657CA4A-229F-4138-81AF-744E489020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8FC87326-BA32-4691-976D-D86436114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717BC3-3AE6-4327-BAC4-05939EC62E1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77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9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PanelTitle-GrommetsCombined.png">
            <a:extLst>
              <a:ext uri="{FF2B5EF4-FFF2-40B4-BE49-F238E27FC236}">
                <a16:creationId xmlns:a16="http://schemas.microsoft.com/office/drawing/2014/main" id="{E2833FCC-663C-4131-8F1F-92670DD01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41CBCB-0E42-421B-9616-178F7B42C528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6F9DA78-ADBC-41A2-B2C4-8B4BD72F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7AF2C68-81E9-49B8-9686-2A0D73EE9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CB560C3-0BD9-4B36-A111-9929BED1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78791-A9FA-471F-93DA-A4071D3DD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96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18E3DA-ADA3-4754-91AF-54BAD725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9D7A74-0BA4-47EF-8789-F273F135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2CAEA0-9D61-402E-BFBB-BB9E192A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9B2F-C128-4F32-BD0B-46C4556FA5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89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EC30AC-C687-4CF9-BB29-1CD89E8FC50A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00B91F-F8D9-41C2-A7AB-DCE24CEF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C40D64-CF03-4434-A684-1A4DF32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9AFC82-B6F9-4D95-A35E-8946B57A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B122-42B7-4079-A4F7-B97F0FCACC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25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29E358-0C26-4A1B-B082-56CDC9CD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C26AB-BAA3-481D-B6F3-E56D64014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C5230B-5039-4C62-876C-348AD6352307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9924394-D9D1-4C6A-80C1-B6098F4718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9208A0A-E666-4B19-86C7-1658911DF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D31A88-CD37-4218-8DAF-5C5D179870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BE5A1-19E7-4EDB-BB17-19E5ADEDA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59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B30BA-652B-4758-B849-E2DC719F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AF3D-BD2F-40D9-9879-035506B9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970D-890D-40EB-9158-E319D282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8339-B605-4551-9704-9C6B34683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81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3842F-BC4C-4904-8E19-97C363DE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800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8A695-916F-4411-8A2F-EE487039A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8000"/>
              <a:t>”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F2147-B89B-45AA-A5DA-B5E455EAED48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A8C9B03-3F37-40A6-9255-1781D478A5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0EE1DD-A443-45C8-AEC7-BC8E28BDF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87D90F2-7080-4D22-A2A7-C90B21E52E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E850-E504-4CF7-A485-10078DA9BE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23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62D8F8-2012-44A0-93B5-5A11948897D6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CD01C40-DB50-4C6C-9829-94B9A7C260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08D0BA2-331B-4B96-A439-83F0DB6AB8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279AA-1B41-4D71-BD23-BD6842B223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C400D-3DFB-44C8-9DD1-CEE75D5A6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830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B2BD83-2B6C-4619-B798-35D2BAF0928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B4DA30-1CCE-405B-9EF2-EE0484E9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F2AAD8-12B5-4B45-9C90-CEA5D341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BB81FE-C911-44DC-906B-5491D38F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98BB4-4624-433F-A653-66B99792FC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76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DD609-4344-4F72-8912-E982B45F83A2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89177C-F3BE-470D-A620-1D38609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12A870-67B6-4D08-B644-C17AD7CF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04CEF3-1154-4B1E-A820-E26D612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E544-90A3-442C-B791-B06DA3801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28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7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F9A199-9780-4034-AB52-7923A3368AEF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B840FD-E33A-42B7-8471-EABF556C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A665DE-DAC6-4B64-85D3-CDDDBB15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BC3AF7-3689-4D12-B88A-5F4B7CD34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4781A-29D1-4D8D-992B-8F16B23D5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815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7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13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7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66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7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09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57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1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10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4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2F5489-DFD1-4CAA-ABBE-8A04B5B12E8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722F799-8A56-4B8A-B5DC-AAD70C8D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715A73-A844-48B5-95FB-A205824EB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B1AC01-5C58-4481-BC8C-55ECFF77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A6B8-6101-45F6-866D-47DAA2823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240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26C603-BF93-41F6-9D1A-4736E979E229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956BB5A-33C1-4060-B85D-8D3BA317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2AA107F-49DB-4580-B398-523FD1EC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60130F2-9720-4DCE-BB98-FFDFB9A6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F9A4-35D0-4047-949F-13AB8E117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5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D32E7D-B8A5-46B9-B740-A2F020FB1EB2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DD831E6-B6EA-4471-9A9C-D019E200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111F61A-9F2B-4CBC-B966-F88552F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E7B8386-F09D-4308-9F49-18DEFF10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22C7F-5D29-47B4-9D2D-9674DE79A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3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F8F7A7-41CD-4D94-B24C-44EE425B022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E4B6B39-CF49-45E2-BB77-85C9424D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38CBD1C-0793-4DFA-8555-9E29D970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00F3F51-1014-4E85-8AD5-E1799FCF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8626-A878-4938-BD4D-BE2A11FCE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25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FE94DA-54B8-4626-BAE9-82A8DF74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EBBAACA-A421-4462-9A24-EF96A8AC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32A4F6-51DB-44B4-A3DB-9BBA252F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13DD-CCDB-439C-9F6E-99894C84BF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29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E2F0A8-BF0F-4D2F-A125-FEB2B120DBF4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B4FF556-F3A6-44D7-9A1B-6E004B0C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46BAB28-CAB7-44AF-A291-C8AB8457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2BCF8AD-61F8-47FD-A3C1-07F844C6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F9A8-103D-4552-9DF4-974139135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9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37955B-739E-4D9D-B269-479C71D1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421253-FF67-4F90-A1D2-12E31D03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662776-7674-4B6A-9C6A-E0786FD6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9CBA9-80DD-4F7D-BC10-1052FD42A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28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>
            <a:extLst>
              <a:ext uri="{FF2B5EF4-FFF2-40B4-BE49-F238E27FC236}">
                <a16:creationId xmlns:a16="http://schemas.microsoft.com/office/drawing/2014/main" id="{E0F1A0F0-5666-4069-B262-13968A0A14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E0C710D4-08B5-4FD7-9730-832CDB85AC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E89A8C7-75ED-4CBB-A806-7925311FC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9CBD-57F4-41B7-8CCE-E490D069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439C-0594-4658-89D6-8D9C450CE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93C9-CC58-43F4-9229-4FE35637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F15BA7A-9A82-494A-984C-05A15EC9A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41" r:id="rId7"/>
    <p:sldLayoutId id="2147484651" r:id="rId8"/>
    <p:sldLayoutId id="2147484642" r:id="rId9"/>
    <p:sldLayoutId id="2147484643" r:id="rId10"/>
    <p:sldLayoutId id="2147484652" r:id="rId11"/>
    <p:sldLayoutId id="2147484653" r:id="rId12"/>
    <p:sldLayoutId id="2147484644" r:id="rId13"/>
    <p:sldLayoutId id="2147484654" r:id="rId14"/>
    <p:sldLayoutId id="2147484655" r:id="rId15"/>
    <p:sldLayoutId id="2147484656" r:id="rId16"/>
    <p:sldLayoutId id="2147484657" r:id="rId17"/>
    <p:sldLayoutId id="2147484658" r:id="rId1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3272-4B32-4542-ABBB-026E450D6264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F7B17-C921-41E2-8C0A-5983CE96E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2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Audio 1">
            <a:hlinkClick r:id="" action="ppaction://media"/>
            <a:extLst>
              <a:ext uri="{FF2B5EF4-FFF2-40B4-BE49-F238E27FC236}">
                <a16:creationId xmlns:a16="http://schemas.microsoft.com/office/drawing/2014/main" id="{CE3B574E-F1EA-4EC4-9B17-0A42A2715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E9F8D6F5-3AA3-4405-A89A-80D22F1A5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38835"/>
            <a:ext cx="5257800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22B0BF-602C-46F3-BCFB-CDFF89908282}"/>
              </a:ext>
            </a:extLst>
          </p:cNvPr>
          <p:cNvSpPr txBox="1"/>
          <p:nvPr/>
        </p:nvSpPr>
        <p:spPr>
          <a:xfrm>
            <a:off x="457200" y="533400"/>
            <a:ext cx="11379200" cy="596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" y="27398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7592B-BC93-489F-A146-DD31089FF37C}"/>
              </a:ext>
            </a:extLst>
          </p:cNvPr>
          <p:cNvSpPr txBox="1"/>
          <p:nvPr/>
        </p:nvSpPr>
        <p:spPr>
          <a:xfrm>
            <a:off x="1600201" y="357889"/>
            <a:ext cx="9357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UỶ BAN NHÂN DÂN QUẬN PHÚ NHUẬN </a:t>
            </a:r>
          </a:p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3B180-9794-4DD8-96E7-BC8247FDC5AE}"/>
              </a:ext>
            </a:extLst>
          </p:cNvPr>
          <p:cNvSpPr txBox="1"/>
          <p:nvPr/>
        </p:nvSpPr>
        <p:spPr>
          <a:xfrm>
            <a:off x="3913171" y="1752600"/>
            <a:ext cx="47312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 VIẾT - LỚP 3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TUẦN 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ACCB-7E8A-4D0C-8F78-019AD5A63B1B}"/>
              </a:ext>
            </a:extLst>
          </p:cNvPr>
          <p:cNvSpPr txBox="1"/>
          <p:nvPr/>
        </p:nvSpPr>
        <p:spPr>
          <a:xfrm>
            <a:off x="3581400" y="3400746"/>
            <a:ext cx="6026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N (</a:t>
            </a:r>
            <a:r>
              <a:rPr lang="en-US" sz="5400" b="1" i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tt</a:t>
            </a:r>
            <a:r>
              <a:rPr lang="en-US" sz="5400" b="1" i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" y="56508"/>
            <a:ext cx="1005205" cy="979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30FCD059-16C2-43EF-824E-06F1BCB08EE3}"/>
              </a:ext>
            </a:extLst>
          </p:cNvPr>
          <p:cNvSpPr txBox="1"/>
          <p:nvPr/>
        </p:nvSpPr>
        <p:spPr>
          <a:xfrm>
            <a:off x="3352800" y="304800"/>
            <a:ext cx="59436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lang="en-US" sz="4000" b="1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câu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ứng dụng</a:t>
            </a:r>
          </a:p>
        </p:txBody>
      </p:sp>
      <p:sp>
        <p:nvSpPr>
          <p:cNvPr id="4" name="Hộp Văn bản 15">
            <a:extLst>
              <a:ext uri="{FF2B5EF4-FFF2-40B4-BE49-F238E27FC236}">
                <a16:creationId xmlns:a16="http://schemas.microsoft.com/office/drawing/2014/main" id="{52598470-CE51-4F3D-AB30-084A7EBC3F84}"/>
              </a:ext>
            </a:extLst>
          </p:cNvPr>
          <p:cNvSpPr txBox="1"/>
          <p:nvPr/>
        </p:nvSpPr>
        <p:spPr>
          <a:xfrm>
            <a:off x="1634836" y="3708073"/>
            <a:ext cx="853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Cụm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trên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20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 hoa?</a:t>
            </a:r>
            <a:endParaRPr lang="en-US" sz="320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" name="Hộp Văn bản 17">
            <a:extLst>
              <a:ext uri="{FF2B5EF4-FFF2-40B4-BE49-F238E27FC236}">
                <a16:creationId xmlns:a16="http://schemas.microsoft.com/office/drawing/2014/main" id="{40218B05-849B-4BF5-B65F-A0196D2F787C}"/>
              </a:ext>
            </a:extLst>
          </p:cNvPr>
          <p:cNvSpPr txBox="1"/>
          <p:nvPr/>
        </p:nvSpPr>
        <p:spPr>
          <a:xfrm>
            <a:off x="1634836" y="4601490"/>
            <a:ext cx="982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cách giữa các con chữ và các tiếng như thế nào?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8">
            <a:extLst>
              <a:ext uri="{FF2B5EF4-FFF2-40B4-BE49-F238E27FC236}">
                <a16:creationId xmlns:a16="http://schemas.microsoft.com/office/drawing/2014/main" id="{D0971E3C-1314-470D-8DC6-4E7108DD3B58}"/>
              </a:ext>
            </a:extLst>
          </p:cNvPr>
          <p:cNvSpPr txBox="1"/>
          <p:nvPr/>
        </p:nvSpPr>
        <p:spPr>
          <a:xfrm>
            <a:off x="1600200" y="5246485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tiếng các con chữ được viết nối liền nhau và khoảng cách giữa các tiếng là một con chữ o.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07BD6-0666-43AB-AA9C-7AFFDEDE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072906"/>
            <a:ext cx="8342440" cy="24322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13BE46-617B-4F0C-AAB3-1F5CA190ECCA}"/>
              </a:ext>
            </a:extLst>
          </p:cNvPr>
          <p:cNvCxnSpPr>
            <a:cxnSpLocks/>
          </p:cNvCxnSpPr>
          <p:nvPr/>
        </p:nvCxnSpPr>
        <p:spPr>
          <a:xfrm>
            <a:off x="2438400" y="28194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2B079B-E1B7-41D4-B35C-6DD50C46EAA5}"/>
              </a:ext>
            </a:extLst>
          </p:cNvPr>
          <p:cNvCxnSpPr>
            <a:cxnSpLocks/>
          </p:cNvCxnSpPr>
          <p:nvPr/>
        </p:nvCxnSpPr>
        <p:spPr>
          <a:xfrm>
            <a:off x="5181600" y="19812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2D1774-680C-42C3-8702-B61276BA5D75}"/>
              </a:ext>
            </a:extLst>
          </p:cNvPr>
          <p:cNvCxnSpPr>
            <a:cxnSpLocks/>
          </p:cNvCxnSpPr>
          <p:nvPr/>
        </p:nvCxnSpPr>
        <p:spPr>
          <a:xfrm>
            <a:off x="4038600" y="19812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DF1F4C-16A0-4A9F-A059-11D28F4F8E5F}"/>
              </a:ext>
            </a:extLst>
          </p:cNvPr>
          <p:cNvCxnSpPr>
            <a:cxnSpLocks/>
          </p:cNvCxnSpPr>
          <p:nvPr/>
        </p:nvCxnSpPr>
        <p:spPr>
          <a:xfrm>
            <a:off x="6477000" y="28194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B92227-B1EE-4BAB-B72F-F011CCAB6073}"/>
              </a:ext>
            </a:extLst>
          </p:cNvPr>
          <p:cNvCxnSpPr>
            <a:cxnSpLocks/>
          </p:cNvCxnSpPr>
          <p:nvPr/>
        </p:nvCxnSpPr>
        <p:spPr>
          <a:xfrm>
            <a:off x="3056164" y="1981200"/>
            <a:ext cx="4571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8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2EF8DCDA-1011-462F-8767-61D1F2E74DD5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9213" y="-384175"/>
            <a:ext cx="12344400" cy="7173913"/>
          </a:xfrm>
          <a:gradFill rotWithShape="1">
            <a:gsLst>
              <a:gs pos="0">
                <a:schemeClr val="bg1"/>
              </a:gs>
              <a:gs pos="100000">
                <a:srgbClr val="C4F8C5"/>
              </a:gs>
            </a:gsLst>
            <a:path path="shape">
              <a:fillToRect l="50000" t="50000" r="50000" b="50000"/>
            </a:path>
          </a:gra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>
              <a:solidFill>
                <a:srgbClr val="6600FF"/>
              </a:solidFill>
              <a:latin typeface="VNI-Times" pitchFamily="2" charset="0"/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CC3300"/>
                </a:solidFill>
                <a:latin typeface="VNI-Ariston" pitchFamily="2" charset="0"/>
              </a:rPr>
              <a:t>	                                             </a:t>
            </a:r>
            <a:r>
              <a:rPr lang="en-US" altLang="en-US" sz="4000">
                <a:solidFill>
                  <a:srgbClr val="6600FF"/>
                </a:solidFill>
              </a:rPr>
              <a:t>		</a:t>
            </a:r>
            <a:r>
              <a:rPr lang="en-US" altLang="en-US" sz="4000">
                <a:solidFill>
                  <a:schemeClr val="hlink"/>
                </a:solidFill>
              </a:rPr>
              <a:t>              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rgbClr val="6600FF"/>
                </a:solidFill>
              </a:rPr>
              <a:t>	       </a:t>
            </a:r>
            <a:r>
              <a:rPr lang="en-US" altLang="en-US" sz="3300">
                <a:solidFill>
                  <a:srgbClr val="0033CC"/>
                </a:solidFill>
              </a:rPr>
              <a:t>	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lang="en-US" altLang="en-US" sz="3300" u="sng">
              <a:solidFill>
                <a:schemeClr val="folHlink"/>
              </a:solidFill>
            </a:endParaRP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schemeClr val="folHlink"/>
                </a:solidFill>
              </a:rPr>
              <a:t>      				</a:t>
            </a:r>
          </a:p>
        </p:txBody>
      </p:sp>
      <p:sp>
        <p:nvSpPr>
          <p:cNvPr id="52227" name="Line 5">
            <a:extLst>
              <a:ext uri="{FF2B5EF4-FFF2-40B4-BE49-F238E27FC236}">
                <a16:creationId xmlns:a16="http://schemas.microsoft.com/office/drawing/2014/main" id="{41FA9A7F-2820-417B-B609-8DC7A47BB1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850" y="49418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7" name="Text Box 33">
            <a:extLst>
              <a:ext uri="{FF2B5EF4-FFF2-40B4-BE49-F238E27FC236}">
                <a16:creationId xmlns:a16="http://schemas.microsoft.com/office/drawing/2014/main" id="{88BABFB5-86A1-49BC-A972-4BD24FB2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0"/>
            <a:ext cx="446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10" tIns="40755" rIns="81510" bIns="40755">
            <a:spAutoFit/>
          </a:bodyPr>
          <a:lstStyle>
            <a:lvl1pPr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 defTabSz="81438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defTabSz="814388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8432C8"/>
                </a:solidFill>
                <a:latin typeface="VNI-Times" pitchFamily="2" charset="0"/>
              </a:rPr>
              <a:t>- </a:t>
            </a: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Löng thaúng, khoâng tì ngöïc vaøo baøn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Ñaàu hôi cuùi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Maét caùch vôû khoaûng 25 – 30cm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phaûi caàm buùt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traùi tì nheï leân meùp vôû ñeå giöõ .</a:t>
            </a:r>
          </a:p>
          <a:p>
            <a:pPr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Hai chaân ñeå song song thoaûi maùi .</a:t>
            </a:r>
          </a:p>
        </p:txBody>
      </p:sp>
      <p:sp>
        <p:nvSpPr>
          <p:cNvPr id="98338" name="Text Box 34">
            <a:extLst>
              <a:ext uri="{FF2B5EF4-FFF2-40B4-BE49-F238E27FC236}">
                <a16:creationId xmlns:a16="http://schemas.microsoft.com/office/drawing/2014/main" id="{5ABDD7BA-5A7E-418D-B825-413DA21C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33375"/>
            <a:ext cx="3951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510" tIns="40755" rIns="81510" bIns="40755">
            <a:spAutoFit/>
          </a:bodyPr>
          <a:lstStyle/>
          <a:p>
            <a:pPr defTabSz="814388">
              <a:spcBef>
                <a:spcPct val="50000"/>
              </a:spcBef>
              <a:defRPr/>
            </a:pPr>
            <a:r>
              <a:rPr lang="en-US" sz="2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Tư thế ngồi viết</a:t>
            </a:r>
          </a:p>
        </p:txBody>
      </p:sp>
      <p:pic>
        <p:nvPicPr>
          <p:cNvPr id="98339" name="Picture 35" descr="cây viết">
            <a:extLst>
              <a:ext uri="{FF2B5EF4-FFF2-40B4-BE49-F238E27FC236}">
                <a16:creationId xmlns:a16="http://schemas.microsoft.com/office/drawing/2014/main" id="{9784926D-5643-4689-96BA-79D4989EF2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32375"/>
            <a:ext cx="15113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40" name="Rectangle 36">
            <a:extLst>
              <a:ext uri="{FF2B5EF4-FFF2-40B4-BE49-F238E27FC236}">
                <a16:creationId xmlns:a16="http://schemas.microsoft.com/office/drawing/2014/main" id="{FBE9E79F-BD40-4E45-A525-40D234064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21163"/>
            <a:ext cx="2952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Arial" panose="020B0604020202020204" pitchFamily="34" charset="0"/>
              </a:rPr>
              <a:t>Cách cầm bút</a:t>
            </a:r>
          </a:p>
        </p:txBody>
      </p:sp>
      <p:sp>
        <p:nvSpPr>
          <p:cNvPr id="98341" name="Rectangle 37">
            <a:extLst>
              <a:ext uri="{FF2B5EF4-FFF2-40B4-BE49-F238E27FC236}">
                <a16:creationId xmlns:a16="http://schemas.microsoft.com/office/drawing/2014/main" id="{D0AE13A1-A16D-4566-B2AE-34570F3E4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238" y="3505200"/>
            <a:ext cx="4500562" cy="328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Caàm buùt baèng ba ngoùn tay :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 ngoùn caùi, ngoùn troû, ngoùn giöõa.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Khi vieát duøng ba ngoùn tay di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chuyeån buùt töø traùi sang phaûi,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caùn buùt hôi nghieâng veà beân phaûi;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coå tay, khuyûu tay vaø caùnh tay cöû ñoäng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 meàm maïi,thoaûi maùi.</a:t>
            </a:r>
          </a:p>
        </p:txBody>
      </p:sp>
      <p:pic>
        <p:nvPicPr>
          <p:cNvPr id="11" name="Picture 2" descr="tu the ngoi">
            <a:extLst>
              <a:ext uri="{FF2B5EF4-FFF2-40B4-BE49-F238E27FC236}">
                <a16:creationId xmlns:a16="http://schemas.microsoft.com/office/drawing/2014/main" id="{92D8C770-3AC5-49AC-9C1E-E5B33E0C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52400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3332989"/>
            <a:ext cx="8328519" cy="37087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719E1F-400E-4EC6-ABA1-566F86DA7EEC}"/>
              </a:ext>
            </a:extLst>
          </p:cNvPr>
          <p:cNvSpPr/>
          <p:nvPr/>
        </p:nvSpPr>
        <p:spPr>
          <a:xfrm>
            <a:off x="1752600" y="1600200"/>
            <a:ext cx="9110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 CHÀO TẤT CẢ CÁC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32683-BA51-40C1-A009-B03900BDE14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21030"/>
            <a:ext cx="1005205" cy="9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62000" y="2057400"/>
          <a:ext cx="9954816" cy="403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005205" cy="979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0DBD9-3E5F-44EE-BE4F-8F93640E8E12}"/>
              </a:ext>
            </a:extLst>
          </p:cNvPr>
          <p:cNvSpPr txBox="1"/>
          <p:nvPr/>
        </p:nvSpPr>
        <p:spPr>
          <a:xfrm>
            <a:off x="4953000" y="1232887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 VIẾT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DFAE8-B937-4B9F-97BE-ECE9D838E090}"/>
              </a:ext>
            </a:extLst>
          </p:cNvPr>
          <p:cNvSpPr txBox="1"/>
          <p:nvPr/>
        </p:nvSpPr>
        <p:spPr>
          <a:xfrm>
            <a:off x="2743200" y="504383"/>
            <a:ext cx="6232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844B6-1421-4D8D-BC65-AF42A86A3347}"/>
              </a:ext>
            </a:extLst>
          </p:cNvPr>
          <p:cNvSpPr txBox="1"/>
          <p:nvPr/>
        </p:nvSpPr>
        <p:spPr>
          <a:xfrm>
            <a:off x="4038600" y="1813445"/>
            <a:ext cx="6097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4000" b="1" i="1" noProof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</a:t>
            </a:r>
            <a:endParaRPr kumimoji="0" lang="en-US" sz="40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A0091A-DB2B-4600-9264-E9206070441A}"/>
              </a:ext>
            </a:extLst>
          </p:cNvPr>
          <p:cNvSpPr txBox="1"/>
          <p:nvPr/>
        </p:nvSpPr>
        <p:spPr>
          <a:xfrm>
            <a:off x="3360420" y="186015"/>
            <a:ext cx="624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DB040-43AF-43B8-A863-70D6886014F0}"/>
              </a:ext>
            </a:extLst>
          </p:cNvPr>
          <p:cNvSpPr txBox="1"/>
          <p:nvPr/>
        </p:nvSpPr>
        <p:spPr>
          <a:xfrm>
            <a:off x="762000" y="861535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EF657-5F89-4812-8680-311736BC5BE5}"/>
              </a:ext>
            </a:extLst>
          </p:cNvPr>
          <p:cNvSpPr txBox="1"/>
          <p:nvPr/>
        </p:nvSpPr>
        <p:spPr>
          <a:xfrm>
            <a:off x="5105400" y="1555123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nét móc ngược trái.</a:t>
            </a:r>
          </a:p>
          <a:p>
            <a:pPr marL="285750" indent="-285750">
              <a:buFontTx/>
              <a:buChar char="-"/>
            </a:pP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thẳng xiên.</a:t>
            </a:r>
          </a:p>
          <a:p>
            <a:pPr marL="285750" indent="-28575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Nét 3 : là nét móc xuôi phải hơi nghiêng.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03E91-B6FE-40A1-9DB8-E4369107DFD5}"/>
              </a:ext>
            </a:extLst>
          </p:cNvPr>
          <p:cNvSpPr txBox="1"/>
          <p:nvPr/>
        </p:nvSpPr>
        <p:spPr>
          <a:xfrm>
            <a:off x="5410200" y="4803092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F4BB0-7AFF-4178-B94C-5806DFF2A1C0}"/>
              </a:ext>
            </a:extLst>
          </p:cNvPr>
          <p:cNvSpPr txBox="1"/>
          <p:nvPr/>
        </p:nvSpPr>
        <p:spPr>
          <a:xfrm>
            <a:off x="5104327" y="547861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HP001 4 hàng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 li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21111" r="9140" b="22222"/>
          <a:stretch/>
        </p:blipFill>
        <p:spPr>
          <a:xfrm>
            <a:off x="761034" y="1592412"/>
            <a:ext cx="3962400" cy="3886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6751" objId="2"/>
        <p14:triggerEvt type="onClick" time="6751" objId="2"/>
        <p14:stopEvt time="9768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Ữ HOA 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57200"/>
            <a:ext cx="11125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776D301-49B8-424F-BEF3-C514347EE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9899" y="193538"/>
            <a:ext cx="6172200" cy="6413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85DAB80-8209-4021-8E9B-C52B33A9651A}"/>
              </a:ext>
            </a:extLst>
          </p:cNvPr>
          <p:cNvSpPr txBox="1"/>
          <p:nvPr/>
        </p:nvSpPr>
        <p:spPr>
          <a:xfrm>
            <a:off x="416165" y="2134182"/>
            <a:ext cx="8140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lượn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phía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giống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B, P)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A68B-1C41-4EF5-A11B-917EA7AA69CB}"/>
              </a:ext>
            </a:extLst>
          </p:cNvPr>
          <p:cNvSpPr txBox="1"/>
          <p:nvPr/>
        </p:nvSpPr>
        <p:spPr>
          <a:xfrm>
            <a:off x="574869" y="4895035"/>
            <a:ext cx="4091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hoa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cao 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07DC0-CA33-4E26-82B9-DA56B06AA38B}"/>
              </a:ext>
            </a:extLst>
          </p:cNvPr>
          <p:cNvSpPr txBox="1"/>
          <p:nvPr/>
        </p:nvSpPr>
        <p:spPr>
          <a:xfrm>
            <a:off x="574869" y="5479436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hoa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cao 2 ô l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rưỡi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6D9AF-9B64-4AB7-849E-1C87F2038FBE}"/>
              </a:ext>
            </a:extLst>
          </p:cNvPr>
          <p:cNvSpPr txBox="1"/>
          <p:nvPr/>
        </p:nvSpPr>
        <p:spPr>
          <a:xfrm>
            <a:off x="830540" y="1104695"/>
            <a:ext cx="907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hoa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được tạo bởi mấy nét ? Đó là những nét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AFE890-B24A-402C-BC49-BBD3C73A6473}"/>
              </a:ext>
            </a:extLst>
          </p:cNvPr>
          <p:cNvSpPr txBox="1"/>
          <p:nvPr/>
        </p:nvSpPr>
        <p:spPr>
          <a:xfrm>
            <a:off x="830540" y="1620127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 hoa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được tạo bởi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nét.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0997C-C423-4484-A11B-6156F8E6B7B4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" y="-5484"/>
            <a:ext cx="1005205" cy="979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D40C4-2113-457C-8F4C-AA1B9CE52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99" y="1788199"/>
            <a:ext cx="3289775" cy="30262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96E800-A0C0-4000-BDB6-B876967F8D45}"/>
              </a:ext>
            </a:extLst>
          </p:cNvPr>
          <p:cNvSpPr txBox="1"/>
          <p:nvPr/>
        </p:nvSpPr>
        <p:spPr>
          <a:xfrm>
            <a:off x="289293" y="3301335"/>
            <a:ext cx="813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2: Là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lượn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vòng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xoắn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tương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B)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689275"/>
      </p:ext>
    </p:extLst>
  </p:cSld>
  <p:clrMapOvr>
    <a:masterClrMapping/>
  </p:clrMapOvr>
  <p:transition spd="slow" advTm="464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5" grpId="0"/>
      <p:bldP spid="6" grpId="0"/>
      <p:bldP spid="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HƯỚNG DẪN VIẾT CHỮ HOA R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id="{7AF56559-2945-4F30-AC43-57055E59D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838200"/>
            <a:ext cx="10972800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706F1-01D6-4C7F-A593-F7488F0B7FD0}"/>
              </a:ext>
            </a:extLst>
          </p:cNvPr>
          <p:cNvSpPr txBox="1"/>
          <p:nvPr/>
        </p:nvSpPr>
        <p:spPr>
          <a:xfrm>
            <a:off x="2895600" y="202915"/>
            <a:ext cx="7774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Hướng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51" objId="2"/>
        <p14:triggerEvt type="onClick" time="6751" objId="2"/>
        <p14:stopEvt time="9768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FE957AB1-A1E6-4094-BA77-3B6B050CB789}"/>
              </a:ext>
            </a:extLst>
          </p:cNvPr>
          <p:cNvSpPr txBox="1"/>
          <p:nvPr/>
        </p:nvSpPr>
        <p:spPr>
          <a:xfrm>
            <a:off x="3223010" y="609600"/>
            <a:ext cx="60198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từ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7A8C633A-0498-446A-8626-9C2B71779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2" t="25422" r="40712" b="46078"/>
          <a:stretch/>
        </p:blipFill>
        <p:spPr>
          <a:xfrm flipH="1">
            <a:off x="1" y="4467118"/>
            <a:ext cx="2438399" cy="2104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5EBE4-B400-4FA2-8143-D8289B5B0222}"/>
              </a:ext>
            </a:extLst>
          </p:cNvPr>
          <p:cNvSpPr txBox="1"/>
          <p:nvPr/>
        </p:nvSpPr>
        <p:spPr>
          <a:xfrm>
            <a:off x="1676400" y="3733800"/>
            <a:ext cx="9677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HCM,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dirty="0">
                <a:latin typeface="+mn-lt"/>
              </a:rPr>
              <a:t>.</a:t>
            </a:r>
            <a:endParaRPr lang="vi-VN" sz="2800" i="0" dirty="0">
              <a:effectLst/>
              <a:latin typeface="+mn-lt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23F7D-B5E1-4D50-8E9E-A5A9C33AD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379042"/>
            <a:ext cx="7238999" cy="235475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392CDF1A-FE6E-41DB-8BA9-0F54289D0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11277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2022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4BCBB3-4265-4192-BC17-7A1757F10A83}"/>
              </a:ext>
            </a:extLst>
          </p:cNvPr>
          <p:cNvSpPr txBox="1"/>
          <p:nvPr/>
        </p:nvSpPr>
        <p:spPr>
          <a:xfrm>
            <a:off x="2385622" y="3482954"/>
            <a:ext cx="844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n-lt"/>
              </a:rPr>
              <a:t>Cụm từ trên có những chữ nào được viết hoa?</a:t>
            </a:r>
            <a:endParaRPr lang="en-US" sz="2800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F0B0A-A12F-4005-8DA4-CCBAF5AA9155}"/>
              </a:ext>
            </a:extLst>
          </p:cNvPr>
          <p:cNvSpPr txBox="1"/>
          <p:nvPr/>
        </p:nvSpPr>
        <p:spPr>
          <a:xfrm>
            <a:off x="2385621" y="4073472"/>
            <a:ext cx="7092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+mn-lt"/>
              </a:rPr>
              <a:t>Những chữ nào cao 2 ô li rưỡi?</a:t>
            </a:r>
            <a:endParaRPr lang="en-US" sz="28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19AD2-ECF2-4C70-BBAA-DDDEF779865F}"/>
              </a:ext>
            </a:extLst>
          </p:cNvPr>
          <p:cNvSpPr txBox="1"/>
          <p:nvPr/>
        </p:nvSpPr>
        <p:spPr>
          <a:xfrm>
            <a:off x="2331396" y="4709614"/>
            <a:ext cx="8870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Khoảng cách </a:t>
            </a:r>
            <a:r>
              <a:rPr lang="vi-VN" sz="2800" b="1" dirty="0">
                <a:latin typeface="+mn-lt"/>
                <a:cs typeface="Times New Roman" panose="02020603050405020304" pitchFamily="18" charset="0"/>
              </a:rPr>
              <a:t>của mỗi chữ được viết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+mn-lt"/>
                <a:cs typeface="Times New Roman" panose="02020603050405020304" pitchFamily="18" charset="0"/>
              </a:rPr>
              <a:t>như thế 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B232D-B756-48D2-9B62-5263DED568DA}"/>
              </a:ext>
            </a:extLst>
          </p:cNvPr>
          <p:cNvSpPr txBox="1"/>
          <p:nvPr/>
        </p:nvSpPr>
        <p:spPr>
          <a:xfrm>
            <a:off x="2296185" y="5232834"/>
            <a:ext cx="7696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Trong một tiếng các con chữ được viết nối liền nhau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và khoảng cách giữa các tiếng là một con chữ 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E957AB1-A1E6-4094-BA77-3B6B050CB789}"/>
              </a:ext>
            </a:extLst>
          </p:cNvPr>
          <p:cNvSpPr txBox="1"/>
          <p:nvPr/>
        </p:nvSpPr>
        <p:spPr>
          <a:xfrm>
            <a:off x="3200400" y="228600"/>
            <a:ext cx="601980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Luyện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viết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từ ứng dụng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0A7AD-D9F4-448A-8A12-5C5CE8F6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19201"/>
            <a:ext cx="6506438" cy="1981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8827AF-F11D-4BC0-8D67-5CECCC6CD0E1}"/>
              </a:ext>
            </a:extLst>
          </p:cNvPr>
          <p:cNvCxnSpPr/>
          <p:nvPr/>
        </p:nvCxnSpPr>
        <p:spPr>
          <a:xfrm>
            <a:off x="6705600" y="2286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E7344-2924-44BA-9767-90911EC89E0E}"/>
              </a:ext>
            </a:extLst>
          </p:cNvPr>
          <p:cNvCxnSpPr/>
          <p:nvPr/>
        </p:nvCxnSpPr>
        <p:spPr>
          <a:xfrm>
            <a:off x="5181600" y="2286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A41081-4CF5-488C-9FDB-A139F93F423B}"/>
              </a:ext>
            </a:extLst>
          </p:cNvPr>
          <p:cNvCxnSpPr/>
          <p:nvPr/>
        </p:nvCxnSpPr>
        <p:spPr>
          <a:xfrm>
            <a:off x="3886200" y="22860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5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1|3.9|10.1|4.9|16.4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6478</TotalTime>
  <Words>559</Words>
  <Application>Microsoft Office PowerPoint</Application>
  <PresentationFormat>Widescreen</PresentationFormat>
  <Paragraphs>71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Garamond</vt:lpstr>
      <vt:lpstr>Times New Roman</vt:lpstr>
      <vt:lpstr>Arial</vt:lpstr>
      <vt:lpstr>Calibri</vt:lpstr>
      <vt:lpstr>Calibri Light</vt:lpstr>
      <vt:lpstr>VNI-Times</vt:lpstr>
      <vt:lpstr>HP001 4 hàng</vt:lpstr>
      <vt:lpstr>VNI-Ariston</vt:lpstr>
      <vt:lpstr>Organic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Thang Binh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Mai</dc:creator>
  <cp:lastModifiedBy>DELL</cp:lastModifiedBy>
  <cp:revision>466</cp:revision>
  <dcterms:created xsi:type="dcterms:W3CDTF">2008-10-27T13:46:20Z</dcterms:created>
  <dcterms:modified xsi:type="dcterms:W3CDTF">2022-01-05T00:52:39Z</dcterms:modified>
</cp:coreProperties>
</file>